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83DD7-A236-4E44-B05D-7B7D6AD9F0E5}" type="datetimeFigureOut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1EFDD-08B2-49F0-AAE5-77CCD806A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465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86DD-CDFE-42B0-9002-4462ACF133A1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C975D-81DC-4559-8984-C167FBDEC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045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48DE-282B-4584-8C90-04678DAD7CF5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C975D-81DC-4559-8984-C167FBDEC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23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1D8A8-BC5B-49D0-9D97-57C928306EFA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C975D-81DC-4559-8984-C167FBDEC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624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1499-6598-47B0-9ACB-1137853F4147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C975D-81DC-4559-8984-C167FBDEC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030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30F5-2099-4630-AFDD-5F1E5EF58755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C975D-81DC-4559-8984-C167FBDEC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279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922-F282-4109-8BBA-2D021698F798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C975D-81DC-4559-8984-C167FBDEC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62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AB1CB-71C6-4C8D-BB50-B412A0C13A16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C975D-81DC-4559-8984-C167FBDEC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73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1C7D-3855-48A4-BD8A-88AB49D1907F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C975D-81DC-4559-8984-C167FBDEC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29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1DBA-42CE-481D-ABF4-F0ABA0BAD825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C975D-81DC-4559-8984-C167FBDEC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07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4688-CA7D-4B3A-A527-BAD44EDDBED8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C975D-81DC-4559-8984-C167FBDEC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28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8967-FA07-4E1C-ADD3-DDBB2659230A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C975D-81DC-4559-8984-C167FBDEC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507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F6768-65B1-4F61-9A35-386AF36601ED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C975D-81DC-4559-8984-C167FBDEC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35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&#28436;&#31639;&#35492;&#24046;.xl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&#28436;&#31639;&#35492;&#24046;.xl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28436;&#31639;&#35492;&#24046;.xl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28436;&#31639;&#35492;&#24046;.xl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Excel 2002,2003</a:t>
            </a:r>
            <a:r>
              <a:rPr kumimoji="1" lang="ja-JP" altLang="en-US" dirty="0" smtClean="0"/>
              <a:t>基本</a:t>
            </a:r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演算誤差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4911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なぜ数値を丸めるのか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kumimoji="1" lang="en-US" altLang="ja-JP" dirty="0" smtClean="0"/>
              <a:t>12</a:t>
            </a:r>
            <a:r>
              <a:rPr kumimoji="1" lang="ja-JP" altLang="en-US" dirty="0" smtClean="0"/>
              <a:t>－</a:t>
            </a:r>
            <a:r>
              <a:rPr kumimoji="1" lang="en-US" altLang="ja-JP" dirty="0" smtClean="0"/>
              <a:t>11</a:t>
            </a:r>
            <a:r>
              <a:rPr kumimoji="1" lang="ja-JP" altLang="en-US" dirty="0" smtClean="0"/>
              <a:t>　はいくつになるか？</a:t>
            </a:r>
            <a:endParaRPr kumimoji="1"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kumimoji="1" lang="en-US" altLang="ja-JP" dirty="0" smtClean="0"/>
              <a:t>1.2</a:t>
            </a:r>
            <a:r>
              <a:rPr kumimoji="1" lang="ja-JP" altLang="en-US" dirty="0" smtClean="0"/>
              <a:t>－</a:t>
            </a:r>
            <a:r>
              <a:rPr kumimoji="1" lang="en-US" altLang="ja-JP" dirty="0" smtClean="0"/>
              <a:t>1.1</a:t>
            </a:r>
            <a:r>
              <a:rPr kumimoji="1" lang="ja-JP" altLang="en-US" dirty="0" smtClean="0"/>
              <a:t>　はいくつになるか？</a:t>
            </a:r>
            <a:endParaRPr kumimoji="1" lang="ja-JP" altLang="en-US" dirty="0"/>
          </a:p>
        </p:txBody>
      </p:sp>
      <p:sp>
        <p:nvSpPr>
          <p:cNvPr id="4" name="テキスト ボックス 12"/>
          <p:cNvSpPr txBox="1"/>
          <p:nvPr/>
        </p:nvSpPr>
        <p:spPr>
          <a:xfrm>
            <a:off x="468000" y="5230941"/>
            <a:ext cx="820800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dirty="0" smtClean="0"/>
              <a:t>練習　講習会フォルダの</a:t>
            </a:r>
            <a:r>
              <a:rPr lang="ja-JP" altLang="en-US" dirty="0" smtClean="0"/>
              <a:t>「</a:t>
            </a:r>
            <a:r>
              <a:rPr lang="ja-JP" altLang="en-US" dirty="0" smtClean="0">
                <a:hlinkClick r:id="rId2" action="ppaction://hlinkfile"/>
              </a:rPr>
              <a:t>演算誤差</a:t>
            </a:r>
            <a:r>
              <a:rPr lang="en-US" altLang="ja-JP" dirty="0" smtClean="0">
                <a:hlinkClick r:id="rId2" action="ppaction://hlinkfile"/>
              </a:rPr>
              <a:t>.xls</a:t>
            </a:r>
            <a:r>
              <a:rPr lang="ja-JP" altLang="en-US" dirty="0" smtClean="0"/>
              <a:t>」</a:t>
            </a:r>
            <a:r>
              <a:rPr lang="ja-JP" altLang="en-US" dirty="0" smtClean="0"/>
              <a:t>のシート</a:t>
            </a:r>
            <a:r>
              <a:rPr lang="ja-JP" altLang="en-US" dirty="0" smtClean="0"/>
              <a:t>「不可思議な値」</a:t>
            </a:r>
            <a:r>
              <a:rPr lang="ja-JP" altLang="en-US" dirty="0" smtClean="0"/>
              <a:t>の設問で確認します。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9474-99CB-4ED1-A7A4-1771DFB131AB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C975D-81DC-4559-8984-C167FBDEC5D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101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数値を丸める</a:t>
            </a:r>
            <a:r>
              <a:rPr lang="ja-JP" altLang="en-US" dirty="0" smtClean="0"/>
              <a:t>関数を使う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kumimoji="1" lang="en-US" altLang="ja-JP" dirty="0" smtClean="0"/>
              <a:t>12</a:t>
            </a:r>
            <a:r>
              <a:rPr kumimoji="1" lang="ja-JP" altLang="en-US" dirty="0" smtClean="0"/>
              <a:t>－</a:t>
            </a:r>
            <a:r>
              <a:rPr kumimoji="1" lang="en-US" altLang="ja-JP" dirty="0" smtClean="0"/>
              <a:t>11</a:t>
            </a:r>
            <a:r>
              <a:rPr kumimoji="1" lang="ja-JP" altLang="en-US" dirty="0" smtClean="0"/>
              <a:t>　はいくつになるか？</a:t>
            </a:r>
            <a:endParaRPr kumimoji="1"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kumimoji="1" lang="en-US" altLang="ja-JP" dirty="0" smtClean="0"/>
              <a:t>1.2</a:t>
            </a:r>
            <a:r>
              <a:rPr kumimoji="1" lang="ja-JP" altLang="en-US" dirty="0" smtClean="0"/>
              <a:t>－</a:t>
            </a:r>
            <a:r>
              <a:rPr kumimoji="1" lang="en-US" altLang="ja-JP" dirty="0" smtClean="0"/>
              <a:t>1.1</a:t>
            </a:r>
            <a:r>
              <a:rPr kumimoji="1" lang="ja-JP" altLang="en-US" dirty="0" smtClean="0"/>
              <a:t>　はいくつになるか？</a:t>
            </a:r>
            <a:endParaRPr kumimoji="1" lang="ja-JP" altLang="en-US" dirty="0"/>
          </a:p>
        </p:txBody>
      </p:sp>
      <p:sp>
        <p:nvSpPr>
          <p:cNvPr id="4" name="テキスト ボックス 12"/>
          <p:cNvSpPr txBox="1"/>
          <p:nvPr/>
        </p:nvSpPr>
        <p:spPr>
          <a:xfrm>
            <a:off x="468000" y="5230941"/>
            <a:ext cx="820800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dirty="0" smtClean="0"/>
              <a:t>練習　講習会フォルダの</a:t>
            </a:r>
            <a:r>
              <a:rPr lang="ja-JP" altLang="en-US" dirty="0" smtClean="0"/>
              <a:t>「</a:t>
            </a:r>
            <a:r>
              <a:rPr lang="ja-JP" altLang="en-US" dirty="0" smtClean="0">
                <a:hlinkClick r:id="rId2" action="ppaction://hlinkfile"/>
              </a:rPr>
              <a:t>演算誤差</a:t>
            </a:r>
            <a:r>
              <a:rPr lang="en-US" altLang="ja-JP" dirty="0" smtClean="0">
                <a:hlinkClick r:id="rId2" action="ppaction://hlinkfile"/>
              </a:rPr>
              <a:t>.xls</a:t>
            </a:r>
            <a:r>
              <a:rPr lang="ja-JP" altLang="en-US" dirty="0" smtClean="0"/>
              <a:t>」</a:t>
            </a:r>
            <a:r>
              <a:rPr lang="ja-JP" altLang="en-US" dirty="0" smtClean="0"/>
              <a:t>のシート</a:t>
            </a:r>
            <a:r>
              <a:rPr lang="ja-JP" altLang="en-US" dirty="0" smtClean="0"/>
              <a:t>「不可思議な値（</a:t>
            </a:r>
            <a:r>
              <a:rPr lang="en-US" altLang="ja-JP" dirty="0" smtClean="0"/>
              <a:t>2</a:t>
            </a:r>
            <a:r>
              <a:rPr lang="ja-JP" altLang="en-US" dirty="0" smtClean="0"/>
              <a:t>）」</a:t>
            </a:r>
            <a:r>
              <a:rPr lang="ja-JP" altLang="en-US" dirty="0" smtClean="0"/>
              <a:t>の設問で確認します。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9474-99CB-4ED1-A7A4-1771DFB131AB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C975D-81DC-4559-8984-C167FBDEC5D7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0" name="テキスト ボックス 12"/>
          <p:cNvSpPr txBox="1"/>
          <p:nvPr/>
        </p:nvSpPr>
        <p:spPr>
          <a:xfrm>
            <a:off x="468000" y="3105835"/>
            <a:ext cx="8208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lang="en-US" altLang="ja-JP" dirty="0" smtClean="0"/>
              <a:t>ROUND</a:t>
            </a:r>
            <a:r>
              <a:rPr lang="ja-JP" altLang="en-US" dirty="0" smtClean="0"/>
              <a:t>関数を使い計算してみます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3939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関数でも処理できないことがある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5"/>
              </a:buClr>
            </a:pPr>
            <a:r>
              <a:rPr lang="en-US" altLang="ja-JP" dirty="0"/>
              <a:t>=ROUND(5085.05085,4</a:t>
            </a:r>
            <a:r>
              <a:rPr lang="en-US" altLang="ja-JP" dirty="0" smtClean="0"/>
              <a:t>) </a:t>
            </a:r>
            <a:r>
              <a:rPr lang="ja-JP" altLang="en-US" dirty="0" smtClean="0"/>
              <a:t>表示される値は？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1499-6598-47B0-9ACB-1137853F4147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C975D-81DC-4559-8984-C167FBDEC5D7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7" name="テキスト ボックス 12"/>
          <p:cNvSpPr txBox="1"/>
          <p:nvPr/>
        </p:nvSpPr>
        <p:spPr>
          <a:xfrm>
            <a:off x="468000" y="3861048"/>
            <a:ext cx="820800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dirty="0" smtClean="0"/>
              <a:t>練習　講習会フォルダの</a:t>
            </a:r>
            <a:r>
              <a:rPr lang="ja-JP" altLang="en-US" dirty="0" smtClean="0"/>
              <a:t>「</a:t>
            </a:r>
            <a:r>
              <a:rPr lang="ja-JP" altLang="en-US" dirty="0" smtClean="0">
                <a:hlinkClick r:id="rId2" action="ppaction://hlinkfile"/>
              </a:rPr>
              <a:t>演算誤差</a:t>
            </a:r>
            <a:r>
              <a:rPr lang="en-US" altLang="ja-JP" dirty="0" smtClean="0">
                <a:hlinkClick r:id="rId2" action="ppaction://hlinkfile"/>
              </a:rPr>
              <a:t>.xls</a:t>
            </a:r>
            <a:r>
              <a:rPr lang="ja-JP" altLang="en-US" dirty="0" smtClean="0"/>
              <a:t>」</a:t>
            </a:r>
            <a:r>
              <a:rPr lang="ja-JP" altLang="en-US" dirty="0" smtClean="0"/>
              <a:t>のシート</a:t>
            </a:r>
            <a:r>
              <a:rPr lang="ja-JP" altLang="en-US" dirty="0" smtClean="0"/>
              <a:t>「微小値」</a:t>
            </a:r>
            <a:r>
              <a:rPr lang="ja-JP" altLang="en-US" dirty="0" smtClean="0"/>
              <a:t>の設問で確認します。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87624" y="2924944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5085.0509</a:t>
            </a:r>
            <a:r>
              <a:rPr kumimoji="1" lang="ja-JP" altLang="en-US" dirty="0" smtClean="0"/>
              <a:t>になるはずですが</a:t>
            </a:r>
            <a:r>
              <a:rPr kumimoji="1" lang="en-US" altLang="ja-JP" dirty="0" smtClean="0"/>
              <a:t>….</a:t>
            </a:r>
            <a:endParaRPr kumimoji="1" lang="ja-JP" altLang="en-US" dirty="0"/>
          </a:p>
        </p:txBody>
      </p:sp>
      <p:sp>
        <p:nvSpPr>
          <p:cNvPr id="9" name="テキスト ボックス 12"/>
          <p:cNvSpPr txBox="1"/>
          <p:nvPr/>
        </p:nvSpPr>
        <p:spPr>
          <a:xfrm>
            <a:off x="467544" y="4931876"/>
            <a:ext cx="8208000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lang="en-US" altLang="ja-JP" dirty="0" smtClean="0"/>
              <a:t>=ROUND(5085.05085+0.00001,4)</a:t>
            </a:r>
            <a:r>
              <a:rPr lang="ja-JP" altLang="en-US" dirty="0" smtClean="0"/>
              <a:t>と</a:t>
            </a:r>
            <a:r>
              <a:rPr lang="ja-JP" altLang="en-US" dirty="0" smtClean="0"/>
              <a:t>「微小値」を足せば期待通りの値になります。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7645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ja-JP" altLang="en-US" sz="3600" dirty="0"/>
              <a:t>フィルハンドルの連続データも注意が必要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セル</a:t>
            </a:r>
            <a:r>
              <a:rPr lang="en-US" altLang="ja-JP" dirty="0"/>
              <a:t>A1</a:t>
            </a:r>
            <a:r>
              <a:rPr lang="ja-JP" altLang="en-US" dirty="0"/>
              <a:t>と</a:t>
            </a:r>
            <a:r>
              <a:rPr lang="en-US" altLang="ja-JP" dirty="0"/>
              <a:t>A2</a:t>
            </a:r>
            <a:r>
              <a:rPr lang="ja-JP" altLang="en-US" dirty="0"/>
              <a:t>に</a:t>
            </a:r>
            <a:r>
              <a:rPr lang="en-US" altLang="ja-JP" dirty="0"/>
              <a:t>7.1</a:t>
            </a:r>
            <a:r>
              <a:rPr lang="ja-JP" altLang="en-US" dirty="0"/>
              <a:t>と</a:t>
            </a:r>
            <a:r>
              <a:rPr lang="en-US" altLang="ja-JP" dirty="0"/>
              <a:t>7.2</a:t>
            </a:r>
            <a:r>
              <a:rPr lang="ja-JP" altLang="en-US" dirty="0"/>
              <a:t>を入力し、二つのセルを選択してからフィルハンドル</a:t>
            </a:r>
            <a:r>
              <a:rPr lang="ja-JP" altLang="en-US" dirty="0" smtClean="0"/>
              <a:t>で</a:t>
            </a:r>
            <a:r>
              <a:rPr lang="en-US" altLang="ja-JP" dirty="0" smtClean="0"/>
              <a:t>9.0</a:t>
            </a:r>
            <a:r>
              <a:rPr lang="ja-JP" altLang="en-US" dirty="0" err="1" smtClean="0"/>
              <a:t>まで</a:t>
            </a:r>
            <a:r>
              <a:rPr lang="ja-JP" altLang="en-US" dirty="0" smtClean="0"/>
              <a:t>下方に入力してください</a:t>
            </a:r>
            <a:r>
              <a:rPr lang="ja-JP" altLang="en-US" dirty="0"/>
              <a:t>。</a:t>
            </a:r>
          </a:p>
          <a:p>
            <a:r>
              <a:rPr lang="ja-JP" altLang="en-US" dirty="0" smtClean="0"/>
              <a:t>入力したら</a:t>
            </a:r>
            <a:r>
              <a:rPr lang="ja-JP" altLang="en-US" dirty="0"/>
              <a:t>、小数点以下の表示桁数を「</a:t>
            </a:r>
            <a:r>
              <a:rPr lang="en-US" altLang="ja-JP" dirty="0"/>
              <a:t>15</a:t>
            </a:r>
            <a:r>
              <a:rPr lang="ja-JP" altLang="en-US" dirty="0"/>
              <a:t>」にしてください。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1499-6598-47B0-9ACB-1137853F4147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C975D-81DC-4559-8984-C167FBDEC5D7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7" name="テキスト ボックス 12"/>
          <p:cNvSpPr txBox="1"/>
          <p:nvPr/>
        </p:nvSpPr>
        <p:spPr>
          <a:xfrm>
            <a:off x="468000" y="5230941"/>
            <a:ext cx="820800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dirty="0" smtClean="0"/>
              <a:t>練習　講習会フォルダの</a:t>
            </a:r>
            <a:r>
              <a:rPr lang="ja-JP" altLang="en-US" dirty="0" smtClean="0"/>
              <a:t>「</a:t>
            </a:r>
            <a:r>
              <a:rPr lang="ja-JP" altLang="en-US" dirty="0" smtClean="0">
                <a:hlinkClick r:id="rId2" action="ppaction://hlinkfile"/>
              </a:rPr>
              <a:t>演算誤差</a:t>
            </a:r>
            <a:r>
              <a:rPr lang="en-US" altLang="ja-JP" dirty="0" smtClean="0">
                <a:hlinkClick r:id="rId2" action="ppaction://hlinkfile"/>
              </a:rPr>
              <a:t>.xls</a:t>
            </a:r>
            <a:r>
              <a:rPr lang="ja-JP" altLang="en-US" dirty="0" smtClean="0"/>
              <a:t>」</a:t>
            </a:r>
            <a:r>
              <a:rPr lang="ja-JP" altLang="en-US" dirty="0" smtClean="0"/>
              <a:t>のシート</a:t>
            </a:r>
            <a:r>
              <a:rPr lang="ja-JP" altLang="en-US" dirty="0" smtClean="0"/>
              <a:t>「</a:t>
            </a:r>
            <a:r>
              <a:rPr lang="ja-JP" altLang="en-US" dirty="0"/>
              <a:t>フィルハンドル</a:t>
            </a:r>
            <a:r>
              <a:rPr lang="ja-JP" altLang="en-US" dirty="0" smtClean="0"/>
              <a:t>」で</a:t>
            </a:r>
            <a:r>
              <a:rPr lang="ja-JP" altLang="en-US" dirty="0" smtClean="0"/>
              <a:t>確認します。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5703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138</Words>
  <Application>Microsoft Office PowerPoint</Application>
  <PresentationFormat>画面に合わせる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Excel 2002,2003基本9</vt:lpstr>
      <vt:lpstr>なぜ数値を丸めるのか</vt:lpstr>
      <vt:lpstr>数値を丸める関数を使う</vt:lpstr>
      <vt:lpstr>関数でも処理できないことがある</vt:lpstr>
      <vt:lpstr>フィルハンドルの連続データも注意が必要</vt:lpstr>
    </vt:vector>
  </TitlesOfParts>
  <Company>SystemKOMACO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2002,2003基本9</dc:title>
  <dc:creator>駒澤　勉</dc:creator>
  <cp:keywords>Excel</cp:keywords>
  <cp:lastModifiedBy>駒澤　勉</cp:lastModifiedBy>
  <cp:revision>7</cp:revision>
  <dcterms:created xsi:type="dcterms:W3CDTF">2010-04-12T02:54:17Z</dcterms:created>
  <dcterms:modified xsi:type="dcterms:W3CDTF">2010-04-12T04:04:27Z</dcterms:modified>
</cp:coreProperties>
</file>